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>
        <p:scale>
          <a:sx n="95" d="100"/>
          <a:sy n="95" d="100"/>
        </p:scale>
        <p:origin x="1312" y="-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29859D1-9E55-934F-AAC1-0D27C130D59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391238" y="2458284"/>
            <a:ext cx="727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Los Lagos,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 María Santos González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Los Lagos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Lagos,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62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29</cp:revision>
  <dcterms:created xsi:type="dcterms:W3CDTF">2024-11-15T16:16:11Z</dcterms:created>
  <dcterms:modified xsi:type="dcterms:W3CDTF">2025-12-11T19:06:43Z</dcterms:modified>
</cp:coreProperties>
</file>